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</p:sldIdLst>
  <p:sldSz cx="9144000" cy="6858000" type="screen4x3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D2F2"/>
    <a:srgbClr val="FF8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7" d="100"/>
          <a:sy n="77" d="100"/>
        </p:scale>
        <p:origin x="1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CD1FD-581D-4C7A-A649-9A3D76F0CA27}" type="datetimeFigureOut">
              <a:rPr kumimoji="1" lang="ja-JP" altLang="en-US" smtClean="0"/>
              <a:t>2017/9/4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856A5-5643-4282-9658-68295B6EF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396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CD1FD-581D-4C7A-A649-9A3D76F0CA27}" type="datetimeFigureOut">
              <a:rPr kumimoji="1" lang="ja-JP" altLang="en-US" smtClean="0"/>
              <a:t>2017/9/4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856A5-5643-4282-9658-68295B6EF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896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CD1FD-581D-4C7A-A649-9A3D76F0CA27}" type="datetimeFigureOut">
              <a:rPr kumimoji="1" lang="ja-JP" altLang="en-US" smtClean="0"/>
              <a:t>2017/9/4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856A5-5643-4282-9658-68295B6EF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6106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CD1FD-581D-4C7A-A649-9A3D76F0CA27}" type="datetimeFigureOut">
              <a:rPr kumimoji="1" lang="ja-JP" altLang="en-US" smtClean="0"/>
              <a:t>2017/9/4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856A5-5643-4282-9658-68295B6EF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614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CD1FD-581D-4C7A-A649-9A3D76F0CA27}" type="datetimeFigureOut">
              <a:rPr kumimoji="1" lang="ja-JP" altLang="en-US" smtClean="0"/>
              <a:t>2017/9/4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856A5-5643-4282-9658-68295B6EF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920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CD1FD-581D-4C7A-A649-9A3D76F0CA27}" type="datetimeFigureOut">
              <a:rPr kumimoji="1" lang="ja-JP" altLang="en-US" smtClean="0"/>
              <a:t>2017/9/4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856A5-5643-4282-9658-68295B6EF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212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CD1FD-581D-4C7A-A649-9A3D76F0CA27}" type="datetimeFigureOut">
              <a:rPr kumimoji="1" lang="ja-JP" altLang="en-US" smtClean="0"/>
              <a:t>2017/9/4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856A5-5643-4282-9658-68295B6EF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0878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CD1FD-581D-4C7A-A649-9A3D76F0CA27}" type="datetimeFigureOut">
              <a:rPr kumimoji="1" lang="ja-JP" altLang="en-US" smtClean="0"/>
              <a:t>2017/9/4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856A5-5643-4282-9658-68295B6EF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136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CD1FD-581D-4C7A-A649-9A3D76F0CA27}" type="datetimeFigureOut">
              <a:rPr kumimoji="1" lang="ja-JP" altLang="en-US" smtClean="0"/>
              <a:t>2017/9/4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856A5-5643-4282-9658-68295B6EF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03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CD1FD-581D-4C7A-A649-9A3D76F0CA27}" type="datetimeFigureOut">
              <a:rPr kumimoji="1" lang="ja-JP" altLang="en-US" smtClean="0"/>
              <a:t>2017/9/4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856A5-5643-4282-9658-68295B6EF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350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CD1FD-581D-4C7A-A649-9A3D76F0CA27}" type="datetimeFigureOut">
              <a:rPr kumimoji="1" lang="ja-JP" altLang="en-US" smtClean="0"/>
              <a:t>2017/9/4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856A5-5643-4282-9658-68295B6EF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0296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CD1FD-581D-4C7A-A649-9A3D76F0CA27}" type="datetimeFigureOut">
              <a:rPr kumimoji="1" lang="ja-JP" altLang="en-US" smtClean="0"/>
              <a:t>2017/9/4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856A5-5643-4282-9658-68295B6EF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712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701133"/>
              </p:ext>
            </p:extLst>
          </p:nvPr>
        </p:nvGraphicFramePr>
        <p:xfrm>
          <a:off x="553792" y="1559169"/>
          <a:ext cx="8062175" cy="51331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1818">
                  <a:extLst>
                    <a:ext uri="{9D8B030D-6E8A-4147-A177-3AD203B41FA5}">
                      <a16:colId xmlns:a16="http://schemas.microsoft.com/office/drawing/2014/main" val="684390209"/>
                    </a:ext>
                  </a:extLst>
                </a:gridCol>
                <a:gridCol w="1572589">
                  <a:extLst>
                    <a:ext uri="{9D8B030D-6E8A-4147-A177-3AD203B41FA5}">
                      <a16:colId xmlns:a16="http://schemas.microsoft.com/office/drawing/2014/main" val="2770605619"/>
                    </a:ext>
                  </a:extLst>
                </a:gridCol>
                <a:gridCol w="786295">
                  <a:extLst>
                    <a:ext uri="{9D8B030D-6E8A-4147-A177-3AD203B41FA5}">
                      <a16:colId xmlns:a16="http://schemas.microsoft.com/office/drawing/2014/main" val="2252210791"/>
                    </a:ext>
                  </a:extLst>
                </a:gridCol>
                <a:gridCol w="786295">
                  <a:extLst>
                    <a:ext uri="{9D8B030D-6E8A-4147-A177-3AD203B41FA5}">
                      <a16:colId xmlns:a16="http://schemas.microsoft.com/office/drawing/2014/main" val="1986949807"/>
                    </a:ext>
                  </a:extLst>
                </a:gridCol>
                <a:gridCol w="1572589">
                  <a:extLst>
                    <a:ext uri="{9D8B030D-6E8A-4147-A177-3AD203B41FA5}">
                      <a16:colId xmlns:a16="http://schemas.microsoft.com/office/drawing/2014/main" val="1812539718"/>
                    </a:ext>
                  </a:extLst>
                </a:gridCol>
                <a:gridCol w="1572589">
                  <a:extLst>
                    <a:ext uri="{9D8B030D-6E8A-4147-A177-3AD203B41FA5}">
                      <a16:colId xmlns:a16="http://schemas.microsoft.com/office/drawing/2014/main" val="1301829101"/>
                    </a:ext>
                  </a:extLst>
                </a:gridCol>
              </a:tblGrid>
              <a:tr h="1701302">
                <a:tc rowSpan="2">
                  <a:txBody>
                    <a:bodyPr/>
                    <a:lstStyle/>
                    <a:p>
                      <a:r>
                        <a:rPr kumimoji="1" lang="ja-JP" altLang="en-US" sz="1200" b="1" dirty="0" smtClean="0"/>
                        <a:t>パートナー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1" dirty="0" smtClean="0"/>
                        <a:t>主な活動</a:t>
                      </a:r>
                      <a:endParaRPr kumimoji="1" lang="en-US" altLang="ja-JP" sz="1200" b="1" dirty="0" smtClean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kumimoji="1" lang="ja-JP" altLang="en-US" sz="1200" b="1" dirty="0" smtClean="0"/>
                        <a:t>価値提案</a:t>
                      </a:r>
                      <a:endParaRPr kumimoji="1" lang="ja-JP" altLang="en-US" sz="1200" b="1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1" dirty="0" smtClean="0"/>
                        <a:t>顧客との関係性</a:t>
                      </a:r>
                      <a:endParaRPr kumimoji="1" lang="ja-JP" altLang="en-US" sz="12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200" b="1" dirty="0" smtClean="0"/>
                        <a:t>顧客セグメント</a:t>
                      </a:r>
                      <a:endParaRPr kumimoji="1" lang="ja-JP" alt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805508"/>
                  </a:ext>
                </a:extLst>
              </a:tr>
              <a:tr h="1807335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1" dirty="0" smtClean="0"/>
                        <a:t>主なリソース</a:t>
                      </a:r>
                      <a:endParaRPr kumimoji="1" lang="ja-JP" altLang="en-US" sz="1200" b="1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1" dirty="0" smtClean="0"/>
                        <a:t>チャネル</a:t>
                      </a:r>
                      <a:endParaRPr kumimoji="1" lang="ja-JP" altLang="en-US" sz="12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879984"/>
                  </a:ext>
                </a:extLst>
              </a:tr>
              <a:tr h="1624560">
                <a:tc gridSpan="3">
                  <a:txBody>
                    <a:bodyPr/>
                    <a:lstStyle/>
                    <a:p>
                      <a:r>
                        <a:rPr kumimoji="1" lang="ja-JP" altLang="en-US" sz="1200" b="1" dirty="0" smtClean="0"/>
                        <a:t>コスト構造</a:t>
                      </a:r>
                      <a:endParaRPr kumimoji="1" lang="ja-JP" altLang="en-US" sz="1200" b="1" dirty="0"/>
                    </a:p>
                    <a:p>
                      <a:endParaRPr kumimoji="1" lang="en-US" altLang="ja-JP" sz="1050" dirty="0" smtClean="0"/>
                    </a:p>
                    <a:p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1200" b="1" dirty="0" smtClean="0"/>
                        <a:t>収益の源泉</a:t>
                      </a:r>
                      <a:endParaRPr kumimoji="1" lang="en-US" altLang="ja-JP" sz="1200" b="1" dirty="0" smtClean="0"/>
                    </a:p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844895"/>
                  </a:ext>
                </a:extLst>
              </a:tr>
            </a:tbl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795517" y="3743252"/>
            <a:ext cx="1159099" cy="656822"/>
          </a:xfrm>
          <a:prstGeom prst="rect">
            <a:avLst/>
          </a:prstGeom>
          <a:solidFill>
            <a:srgbClr val="FF8FEF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95517" y="2509845"/>
            <a:ext cx="1159099" cy="656822"/>
          </a:xfrm>
          <a:prstGeom prst="rect">
            <a:avLst/>
          </a:prstGeom>
          <a:solidFill>
            <a:srgbClr val="48D2F2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867602" y="880871"/>
            <a:ext cx="741462" cy="555404"/>
          </a:xfrm>
          <a:prstGeom prst="rect">
            <a:avLst/>
          </a:prstGeom>
          <a:solidFill>
            <a:srgbClr val="FF8FEF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005722" y="857788"/>
            <a:ext cx="642664" cy="555404"/>
          </a:xfrm>
          <a:prstGeom prst="rect">
            <a:avLst/>
          </a:prstGeom>
          <a:solidFill>
            <a:srgbClr val="48D2F2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742355" y="1023457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現状</a:t>
            </a:r>
            <a:endParaRPr kumimoji="1" lang="ja-JP" altLang="en-US" sz="12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609064" y="109101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実証事業</a:t>
            </a:r>
            <a:endParaRPr kumimoji="1" lang="ja-JP" altLang="en-US" sz="12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69367" y="835408"/>
            <a:ext cx="39934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 smtClean="0"/>
              <a:t>※</a:t>
            </a:r>
            <a:r>
              <a:rPr kumimoji="1" lang="ja-JP" altLang="en-US" sz="1100" dirty="0" smtClean="0"/>
              <a:t>ボックス内に簡潔に回答を明記していください。</a:t>
            </a:r>
            <a:endParaRPr kumimoji="1" lang="en-US" altLang="ja-JP" sz="1100" dirty="0" smtClean="0"/>
          </a:p>
          <a:p>
            <a:r>
              <a:rPr kumimoji="1" lang="ja-JP" altLang="en-US" sz="1100" dirty="0"/>
              <a:t>　</a:t>
            </a:r>
            <a:r>
              <a:rPr kumimoji="1" lang="ja-JP" altLang="en-US" sz="1100" dirty="0" smtClean="0"/>
              <a:t>既に始動しているビジネスの場合は、「現状」と</a:t>
            </a:r>
            <a:endParaRPr kumimoji="1" lang="en-US" altLang="ja-JP" sz="1100" dirty="0" smtClean="0"/>
          </a:p>
          <a:p>
            <a:r>
              <a:rPr kumimoji="1" lang="ja-JP" altLang="en-US" sz="1100" dirty="0" smtClean="0"/>
              <a:t>「実証によって実現する内容」と色を分けて作成ください。</a:t>
            </a:r>
            <a:endParaRPr kumimoji="1" lang="en-US" altLang="ja-JP" sz="1100" dirty="0" smtClean="0"/>
          </a:p>
          <a:p>
            <a:r>
              <a:rPr kumimoji="1" lang="ja-JP" altLang="en-US" sz="1100" dirty="0" smtClean="0"/>
              <a:t>（ボックスの色は例示ですので適宜変えてください）</a:t>
            </a:r>
            <a:endParaRPr kumimoji="1" lang="ja-JP" altLang="en-US" sz="11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332452" y="250165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/>
              <a:t>別紙作成イメージ②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19168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</Words>
  <Application>Microsoft Office PowerPoint</Application>
  <PresentationFormat>画面に合わせる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2017-09-04T05:01:03Z</dcterms:created>
  <dcterms:modified xsi:type="dcterms:W3CDTF">2017-09-04T05:01:15Z</dcterms:modified>
</cp:coreProperties>
</file>